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和紀 田中" userId="e0fea7f6f0d05248" providerId="LiveId" clId="{061C5CD1-26A8-41A6-9970-0CA8E6518FD6}"/>
    <pc:docChg chg="delSld">
      <pc:chgData name="和紀 田中" userId="e0fea7f6f0d05248" providerId="LiveId" clId="{061C5CD1-26A8-41A6-9970-0CA8E6518FD6}" dt="2020-09-23T01:30:37.391" v="1" actId="2696"/>
      <pc:docMkLst>
        <pc:docMk/>
      </pc:docMkLst>
      <pc:sldChg chg="del">
        <pc:chgData name="和紀 田中" userId="e0fea7f6f0d05248" providerId="LiveId" clId="{061C5CD1-26A8-41A6-9970-0CA8E6518FD6}" dt="2020-09-23T01:30:31.775" v="0" actId="2696"/>
        <pc:sldMkLst>
          <pc:docMk/>
          <pc:sldMk cId="2353764931" sldId="257"/>
        </pc:sldMkLst>
      </pc:sldChg>
      <pc:sldChg chg="del">
        <pc:chgData name="和紀 田中" userId="e0fea7f6f0d05248" providerId="LiveId" clId="{061C5CD1-26A8-41A6-9970-0CA8E6518FD6}" dt="2020-09-23T01:30:37.391" v="1" actId="2696"/>
        <pc:sldMkLst>
          <pc:docMk/>
          <pc:sldMk cId="1392412659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A94729-456E-42A2-BD8E-7E56E555BA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2F82DE0-E783-4D6F-B2B9-5725BE84B7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17EBC9-62E2-4D49-8B82-8EF1D9A7F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954F-48D2-4004-B3BE-811B3E04D620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55E60B-3C1D-41D9-ABB3-55CB924CE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8EBF75-7032-44ED-8F5E-0AD3A2435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7B89-E1F8-471D-8974-282155C9E7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2290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72B83B-5746-4A4F-90E6-8621AC690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7DE7271-C107-4656-ABB5-1DEA2D3A67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0310D2-8392-4785-8656-7452C4B65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954F-48D2-4004-B3BE-811B3E04D620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E1A69B-0A7B-4C5B-AAE9-2C9AB31CA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B8A9C4-B0F7-4D9D-B450-04B45995B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7B89-E1F8-471D-8974-282155C9E7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6340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94D9AB9-0917-4F90-8BF9-A8BC80D5CC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5AE343-17E3-41E4-8C46-21E3F5B64B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F74CED-15A3-46BE-9835-50B386BF6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954F-48D2-4004-B3BE-811B3E04D620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F1EF5B-0CAD-49D4-BA13-E737966B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38C995-DFB5-4514-BBF8-0DF1E0F56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7B89-E1F8-471D-8974-282155C9E7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9331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6B8ACA-78CB-4726-961C-6C633968F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0BDC61-E6DE-4827-B4A3-F5353EF0F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1867F3-62B1-4256-9668-FC6AFF813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954F-48D2-4004-B3BE-811B3E04D620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9B5968-25F4-476F-A7C1-1CA735E57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AC5614-4DBB-4C77-A4D2-6D614217A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7B89-E1F8-471D-8974-282155C9E7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74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FDBD58-C81C-49BB-81E8-46178AC3D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13FFAAE-6AC6-4AC1-81A0-EF3FF6E173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070412-FC33-4F53-8284-1918A0D2A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954F-48D2-4004-B3BE-811B3E04D620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53C88D-2C18-445E-85FE-245C0C703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55FB44-87FE-4053-AE24-444E02FA8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7B89-E1F8-471D-8974-282155C9E7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7050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5803CB-2DA9-4154-B57F-79BA4E95C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0C7427-1C8F-49A2-8FE5-B2540B1CDE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738908D-0580-4903-AFD8-ABE2CC813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3995F19-27AD-4058-A192-2D56F48A3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954F-48D2-4004-B3BE-811B3E04D620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0937598-5608-4EF4-9622-47CAB556B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08E9DE8-F274-4E2C-8A1C-01CAB0863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7B89-E1F8-471D-8974-282155C9E7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88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C07A21-3DD4-43D6-BDF5-E8DAC8DA5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E462832-C38E-4687-A7AC-C311F45C3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036A2DC-FE68-4911-946A-393FA772E6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51BE896-7617-4C60-89BB-75A740483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8BD7A3D-9E2C-4025-8577-A81A4B7D45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05CB6C4-D9DD-4120-8692-0DDEA12D3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954F-48D2-4004-B3BE-811B3E04D620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BB091E3-2FFE-44EB-9D57-14AE94F4B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E603052-56AA-4BC0-B84D-72F2CEFAF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7B89-E1F8-471D-8974-282155C9E7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914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D86BA4-E6F3-4AE5-93BB-69C3CD1F7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C0BFC3E-CD70-4070-9DBD-AC2E10D9E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954F-48D2-4004-B3BE-811B3E04D620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C5A63F7-B52C-4A02-865E-8389C9E09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908BC09-C6F5-4971-8281-3AE93496F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7B89-E1F8-471D-8974-282155C9E7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25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ECA1D93-1994-4DB1-9836-B22BFCB83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954F-48D2-4004-B3BE-811B3E04D620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5F591B6-9DC3-4495-8FD3-D07F3F7EC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988C4CA-3FCE-4F04-A893-4C5BAD5F0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7B89-E1F8-471D-8974-282155C9E7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5555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0A41C9-7DE0-4151-968B-CB2195C85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3E3A20-8337-43DB-A3D2-75C926A47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A286E20-79ED-40D5-80FE-BBD814FFA6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C21E6FB-FDB9-48F8-AFF4-4C18BE05D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954F-48D2-4004-B3BE-811B3E04D620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3DDC9D4-872A-4EDA-AD0D-8BCE34AC5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45BB200-F134-44CB-BF80-76B65E973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7B89-E1F8-471D-8974-282155C9E7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8631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232047-E064-45AC-9FB9-86A0635A1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C0543AA-CDBB-480E-8B5A-0AD2B21192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F284D38-2690-4C62-A2CE-168C983154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0273B1D-C1CF-4D03-A1B2-924FCCBAE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954F-48D2-4004-B3BE-811B3E04D620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2AF9F68-8A0F-476C-877E-D1722EA88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0EB34A-759A-4B6D-9612-8082C9BE5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7B89-E1F8-471D-8974-282155C9E7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663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C236DA2-841D-4E4F-9933-6E68DBB80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FD532C-FA22-4338-9E0E-12B15BEBD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DC3E5E-E179-4658-8766-E6FFFED7F3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A954F-48D2-4004-B3BE-811B3E04D620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175360-19C9-4E43-97A8-57B9F480F3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BE0BD-0742-424A-9080-8ADBAC6F79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C7B89-E1F8-471D-8974-282155C9E7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313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13" Type="http://schemas.openxmlformats.org/officeDocument/2006/relationships/image" Target="../media/image11.png"/><Relationship Id="rId3" Type="http://schemas.openxmlformats.org/officeDocument/2006/relationships/hyperlink" Target="http://www.deekanaru.com/" TargetMode="External"/><Relationship Id="rId7" Type="http://schemas.openxmlformats.org/officeDocument/2006/relationships/image" Target="../media/image5.png"/><Relationship Id="rId12" Type="http://schemas.openxmlformats.org/officeDocument/2006/relationships/image" Target="../media/image10.gi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94B6DFF6-A8CA-4AE2-982F-37196C0EE6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5150" y="-3466"/>
            <a:ext cx="3146850" cy="738720"/>
          </a:xfrm>
          <a:prstGeom prst="rect">
            <a:avLst/>
          </a:prstGeom>
        </p:spPr>
      </p:pic>
      <p:sp>
        <p:nvSpPr>
          <p:cNvPr id="5" name="Text Box 7">
            <a:extLst>
              <a:ext uri="{FF2B5EF4-FFF2-40B4-BE49-F238E27FC236}">
                <a16:creationId xmlns:a16="http://schemas.microsoft.com/office/drawing/2014/main" id="{5458DDAD-DC81-4299-80E4-470676610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88913"/>
            <a:ext cx="5975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000" b="1" u="sng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742950" indent="-285750">
              <a:defRPr kumimoji="1" sz="2000" b="1" u="sng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2pPr>
            <a:lvl3pPr marL="1143000" indent="-228600">
              <a:defRPr kumimoji="1" sz="2000" b="1" u="sng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3pPr>
            <a:lvl4pPr marL="1600200" indent="-228600">
              <a:defRPr kumimoji="1" sz="2000" b="1" u="sng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4pPr>
            <a:lvl5pPr marL="2057400" indent="-228600">
              <a:defRPr kumimoji="1" sz="2000" b="1" u="sng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 b="1" u="sng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 b="1" u="sng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 b="1" u="sng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 b="1" u="sng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u="none" dirty="0">
                <a:latin typeface="Arial" panose="020B0604020202020204" pitchFamily="34" charset="0"/>
              </a:rPr>
              <a:t>お取引実績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6D8B764D-4E8F-46EA-A3FB-30606473E97A}"/>
              </a:ext>
            </a:extLst>
          </p:cNvPr>
          <p:cNvCxnSpPr/>
          <p:nvPr/>
        </p:nvCxnSpPr>
        <p:spPr>
          <a:xfrm>
            <a:off x="169817" y="585788"/>
            <a:ext cx="12022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3839E84-D506-4792-AEAE-19630E324CDC}"/>
              </a:ext>
            </a:extLst>
          </p:cNvPr>
          <p:cNvSpPr txBox="1"/>
          <p:nvPr/>
        </p:nvSpPr>
        <p:spPr>
          <a:xfrm>
            <a:off x="431074" y="6544990"/>
            <a:ext cx="41539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Copyright© 2020 </a:t>
            </a:r>
            <a:r>
              <a:rPr lang="en-US" altLang="ja-JP" sz="1200" dirty="0" err="1">
                <a:hlinkClick r:id="rId3"/>
              </a:rPr>
              <a:t>DeeKanaru</a:t>
            </a:r>
            <a:r>
              <a:rPr lang="en-US" altLang="ja-JP" sz="1200" dirty="0"/>
              <a:t> All Rights Reserved.</a:t>
            </a:r>
            <a:endParaRPr kumimoji="1" lang="ja-JP" altLang="en-US" sz="1200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B052CCA-4ECE-4226-986E-2725FF232E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74" y="2158240"/>
            <a:ext cx="1638300" cy="45720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AA7E477-737C-4282-BE11-41EDCE46E0AB}"/>
              </a:ext>
            </a:extLst>
          </p:cNvPr>
          <p:cNvSpPr txBox="1"/>
          <p:nvPr/>
        </p:nvSpPr>
        <p:spPr>
          <a:xfrm>
            <a:off x="431074" y="2734246"/>
            <a:ext cx="2877997" cy="265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佐川グローバルロジスティクス株式会社</a:t>
            </a:r>
            <a:endParaRPr kumimoji="1" lang="ja-JP" altLang="en-US" sz="1100" dirty="0"/>
          </a:p>
        </p:txBody>
      </p:sp>
      <p:pic>
        <p:nvPicPr>
          <p:cNvPr id="10" name="図 9" descr="座る, キーボード, コンピュータ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DB474217-26B0-4BA3-8124-177D23F880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25" y="1042178"/>
            <a:ext cx="2819400" cy="295275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7752C70-7422-44D8-80F6-BA2BD15F306B}"/>
              </a:ext>
            </a:extLst>
          </p:cNvPr>
          <p:cNvSpPr txBox="1"/>
          <p:nvPr/>
        </p:nvSpPr>
        <p:spPr>
          <a:xfrm>
            <a:off x="431074" y="1478709"/>
            <a:ext cx="24176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ヤマトロジスティクス株式会社</a:t>
            </a:r>
            <a:endParaRPr kumimoji="1" lang="ja-JP" altLang="en-US" sz="1200" dirty="0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C5084E27-0A73-49B2-9622-520CFFE94D1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298" y="1093471"/>
            <a:ext cx="4668593" cy="226731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FC03C64-0273-4AE4-B45F-E18C0E6D92FC}"/>
              </a:ext>
            </a:extLst>
          </p:cNvPr>
          <p:cNvSpPr txBox="1"/>
          <p:nvPr/>
        </p:nvSpPr>
        <p:spPr>
          <a:xfrm>
            <a:off x="4220295" y="1478709"/>
            <a:ext cx="37514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ヤマトグローバルロジスティクスジャパン株式会社</a:t>
            </a:r>
            <a:endParaRPr kumimoji="1" lang="ja-JP" altLang="en-US" sz="1200" dirty="0"/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5A238F95-6D44-4E9F-8BCE-903D51FFADB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622" y="2113387"/>
            <a:ext cx="2820042" cy="546224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95D2105-3268-4E8C-A9B3-EDDA6AFBE213}"/>
              </a:ext>
            </a:extLst>
          </p:cNvPr>
          <p:cNvSpPr txBox="1"/>
          <p:nvPr/>
        </p:nvSpPr>
        <p:spPr>
          <a:xfrm>
            <a:off x="7980622" y="2734246"/>
            <a:ext cx="2877997" cy="265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株式会社新東美装</a:t>
            </a:r>
            <a:endParaRPr kumimoji="1" lang="ja-JP" altLang="en-US" sz="1100" dirty="0"/>
          </a:p>
        </p:txBody>
      </p:sp>
      <p:pic>
        <p:nvPicPr>
          <p:cNvPr id="20" name="図 19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AF2EAB86-50DF-431F-963A-FAF69BCF124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622" y="4747588"/>
            <a:ext cx="2933700" cy="763738"/>
          </a:xfrm>
          <a:prstGeom prst="rect">
            <a:avLst/>
          </a:prstGeom>
        </p:spPr>
      </p:pic>
      <p:pic>
        <p:nvPicPr>
          <p:cNvPr id="22" name="図 21" descr="時計, 記号, 挿絵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B98427A0-FCEC-4114-A408-CC5E69E4BC7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999" y="3319872"/>
            <a:ext cx="1581150" cy="628650"/>
          </a:xfrm>
          <a:prstGeom prst="rect">
            <a:avLst/>
          </a:prstGeom>
        </p:spPr>
      </p:pic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F77E2FB-EC3F-4D1C-8D50-17EDF9249739}"/>
              </a:ext>
            </a:extLst>
          </p:cNvPr>
          <p:cNvSpPr txBox="1"/>
          <p:nvPr/>
        </p:nvSpPr>
        <p:spPr>
          <a:xfrm>
            <a:off x="431074" y="4202706"/>
            <a:ext cx="2877997" cy="265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株式会社ホームロジスティクス</a:t>
            </a:r>
            <a:endParaRPr kumimoji="1" lang="ja-JP" altLang="en-US" sz="1100" dirty="0"/>
          </a:p>
        </p:txBody>
      </p:sp>
      <p:pic>
        <p:nvPicPr>
          <p:cNvPr id="25" name="図 24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8BFD2B24-33EE-496D-8A20-DB7A24B4FB9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297" y="3319872"/>
            <a:ext cx="2067213" cy="666843"/>
          </a:xfrm>
          <a:prstGeom prst="rect">
            <a:avLst/>
          </a:prstGeom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E55149E5-B91D-4D4E-BEB1-6D966E92D42B}"/>
              </a:ext>
            </a:extLst>
          </p:cNvPr>
          <p:cNvSpPr txBox="1"/>
          <p:nvPr/>
        </p:nvSpPr>
        <p:spPr>
          <a:xfrm>
            <a:off x="4162342" y="4203211"/>
            <a:ext cx="2877997" cy="265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株式会社八木書店</a:t>
            </a:r>
            <a:endParaRPr kumimoji="1" lang="ja-JP" altLang="en-US" sz="1100" dirty="0"/>
          </a:p>
        </p:txBody>
      </p:sp>
      <p:pic>
        <p:nvPicPr>
          <p:cNvPr id="28" name="図 27" descr="テーブル が含まれている画像&#10;&#10;自動的に生成された説明">
            <a:extLst>
              <a:ext uri="{FF2B5EF4-FFF2-40B4-BE49-F238E27FC236}">
                <a16:creationId xmlns:a16="http://schemas.microsoft.com/office/drawing/2014/main" id="{00D53ADB-D33D-434D-9C95-B005691E34A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959" y="3322091"/>
            <a:ext cx="2740531" cy="662403"/>
          </a:xfrm>
          <a:prstGeom prst="rect">
            <a:avLst/>
          </a:prstGeom>
        </p:spPr>
      </p:pic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CBC7D23B-7D97-4671-95D3-63413B6A138F}"/>
              </a:ext>
            </a:extLst>
          </p:cNvPr>
          <p:cNvSpPr txBox="1"/>
          <p:nvPr/>
        </p:nvSpPr>
        <p:spPr>
          <a:xfrm>
            <a:off x="8008473" y="4202706"/>
            <a:ext cx="2877997" cy="265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株式会社</a:t>
            </a:r>
            <a:r>
              <a:rPr lang="en-US" altLang="ja-JP" sz="1100" dirty="0"/>
              <a:t>X-one Technologies</a:t>
            </a:r>
            <a:endParaRPr kumimoji="1" lang="ja-JP" altLang="en-US" sz="1100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150A929-51E3-4252-B811-953E0DE91519}"/>
              </a:ext>
            </a:extLst>
          </p:cNvPr>
          <p:cNvSpPr txBox="1"/>
          <p:nvPr/>
        </p:nvSpPr>
        <p:spPr>
          <a:xfrm>
            <a:off x="7980622" y="5509444"/>
            <a:ext cx="2877997" cy="265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株式会社アクティブレイン</a:t>
            </a:r>
            <a:endParaRPr kumimoji="1" lang="ja-JP" altLang="en-US" sz="1100" dirty="0"/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82442EC4-91BD-4A55-BDED-2EBA56FD458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25" y="4958962"/>
            <a:ext cx="2434420" cy="326856"/>
          </a:xfrm>
          <a:prstGeom prst="rect">
            <a:avLst/>
          </a:prstGeom>
        </p:spPr>
      </p:pic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478482D-CD77-4B78-A0BA-09B0BEAF8568}"/>
              </a:ext>
            </a:extLst>
          </p:cNvPr>
          <p:cNvSpPr txBox="1"/>
          <p:nvPr/>
        </p:nvSpPr>
        <p:spPr>
          <a:xfrm>
            <a:off x="431074" y="5511326"/>
            <a:ext cx="28779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株式会社</a:t>
            </a:r>
            <a:r>
              <a:rPr lang="en-US" altLang="ja-JP" sz="1100" dirty="0"/>
              <a:t>BIOTOPE</a:t>
            </a:r>
          </a:p>
        </p:txBody>
      </p:sp>
      <p:pic>
        <p:nvPicPr>
          <p:cNvPr id="35" name="図 34">
            <a:extLst>
              <a:ext uri="{FF2B5EF4-FFF2-40B4-BE49-F238E27FC236}">
                <a16:creationId xmlns:a16="http://schemas.microsoft.com/office/drawing/2014/main" id="{4916FE98-8DC7-426D-994C-E663A048FD7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297" y="4886029"/>
            <a:ext cx="2935952" cy="478382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ED4660B7-42F4-4762-8065-D33F6340E7A0}"/>
              </a:ext>
            </a:extLst>
          </p:cNvPr>
          <p:cNvSpPr txBox="1"/>
          <p:nvPr/>
        </p:nvSpPr>
        <p:spPr>
          <a:xfrm>
            <a:off x="4220296" y="5511326"/>
            <a:ext cx="28779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株式会社ライフポーター</a:t>
            </a:r>
            <a:endParaRPr lang="en-US" altLang="ja-JP" sz="11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3B0808A-FFD8-420A-9E6D-CCC19085F621}"/>
              </a:ext>
            </a:extLst>
          </p:cNvPr>
          <p:cNvSpPr txBox="1"/>
          <p:nvPr/>
        </p:nvSpPr>
        <p:spPr>
          <a:xfrm>
            <a:off x="11500772" y="6485671"/>
            <a:ext cx="4061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/>
              <a:t>P4</a:t>
            </a:r>
            <a:endParaRPr kumimoji="1" lang="ja-JP" altLang="en-US" sz="1400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B611CFA8-8C91-4CB8-96B4-E81FCAA6A6F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296" y="2234099"/>
            <a:ext cx="3019425" cy="304800"/>
          </a:xfrm>
          <a:prstGeom prst="rect">
            <a:avLst/>
          </a:prstGeom>
        </p:spPr>
      </p:pic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14DBCC3-3951-4163-92DF-DDAAB6989994}"/>
              </a:ext>
            </a:extLst>
          </p:cNvPr>
          <p:cNvSpPr txBox="1"/>
          <p:nvPr/>
        </p:nvSpPr>
        <p:spPr>
          <a:xfrm>
            <a:off x="4220295" y="2734246"/>
            <a:ext cx="2877997" cy="265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楽天スーパーロジスティクス株式会社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490308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19205</TotalTime>
  <Words>49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ue983</dc:creator>
  <cp:lastModifiedBy>ディーカナル渋谷</cp:lastModifiedBy>
  <cp:revision>27</cp:revision>
  <dcterms:created xsi:type="dcterms:W3CDTF">2020-08-17T05:26:52Z</dcterms:created>
  <dcterms:modified xsi:type="dcterms:W3CDTF">2020-10-02T04:34:16Z</dcterms:modified>
</cp:coreProperties>
</file>